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663" r:id="rId3"/>
    <p:sldId id="689" r:id="rId5"/>
    <p:sldId id="558" r:id="rId6"/>
    <p:sldId id="830" r:id="rId7"/>
    <p:sldId id="831" r:id="rId8"/>
    <p:sldId id="680" r:id="rId9"/>
    <p:sldId id="814" r:id="rId10"/>
    <p:sldId id="554" r:id="rId11"/>
    <p:sldId id="618" r:id="rId12"/>
    <p:sldId id="815" r:id="rId13"/>
    <p:sldId id="844" r:id="rId14"/>
    <p:sldId id="847" r:id="rId15"/>
    <p:sldId id="846" r:id="rId16"/>
    <p:sldId id="270" r:id="rId17"/>
  </p:sldIdLst>
  <p:sldSz cx="12192000" cy="6858000"/>
  <p:notesSz cx="7103745" cy="10234295"/>
  <p:embeddedFontLst>
    <p:embeddedFont>
      <p:font typeface="Calibri" panose="020F0502020204030204" charset="0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7712"/>
    <a:srgbClr val="E98315"/>
    <a:srgbClr val="EFE8F5"/>
    <a:srgbClr val="A780C3"/>
    <a:srgbClr val="DDC5E1"/>
    <a:srgbClr val="222535"/>
    <a:srgbClr val="8DD1D2"/>
    <a:srgbClr val="A09075"/>
    <a:srgbClr val="B4917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48" y="52"/>
      </p:cViewPr>
      <p:guideLst>
        <p:guide orient="horz" pos="1885"/>
        <p:guide pos="393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20.xml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8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tags" Target="../tags/tag5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8.xml"/><Relationship Id="rId1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3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image" Target="../media/image4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6623"/>
          <a:stretch>
            <a:fillRect/>
          </a:stretch>
        </p:blipFill>
        <p:spPr>
          <a:xfrm>
            <a:off x="0" y="9525"/>
            <a:ext cx="12172950" cy="684847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3963670" y="2571115"/>
            <a:ext cx="3956685" cy="977265"/>
          </a:xfrm>
          <a:prstGeom prst="roundRect">
            <a:avLst/>
          </a:prstGeom>
          <a:solidFill>
            <a:srgbClr val="EFE8F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7" name="图片 6" descr="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00000">
            <a:off x="7780655" y="1835785"/>
            <a:ext cx="707390" cy="791210"/>
          </a:xfrm>
          <a:prstGeom prst="rect">
            <a:avLst/>
          </a:prstGeom>
        </p:spPr>
      </p:pic>
      <p:pic>
        <p:nvPicPr>
          <p:cNvPr id="4" name="图片 3" descr="3322069d4a9aa18825f77b5850f33f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065" y="2162175"/>
            <a:ext cx="1026795" cy="826770"/>
          </a:xfrm>
          <a:prstGeom prst="rect">
            <a:avLst/>
          </a:prstGeom>
        </p:spPr>
      </p:pic>
      <p:pic>
        <p:nvPicPr>
          <p:cNvPr id="5" name="图片 4" descr="0f8ef5539f912_23236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25" y="2819400"/>
            <a:ext cx="905510" cy="905510"/>
          </a:xfrm>
          <a:prstGeom prst="rect">
            <a:avLst/>
          </a:prstGeom>
        </p:spPr>
      </p:pic>
      <p:pic>
        <p:nvPicPr>
          <p:cNvPr id="8" name="图片 7" descr="未标题-1"/>
          <p:cNvPicPr>
            <a:picLocks noChangeAspect="1"/>
          </p:cNvPicPr>
          <p:nvPr/>
        </p:nvPicPr>
        <p:blipFill>
          <a:blip r:embed="rId5"/>
          <a:srcRect t="35530" r="28481"/>
          <a:stretch>
            <a:fillRect/>
          </a:stretch>
        </p:blipFill>
        <p:spPr>
          <a:xfrm>
            <a:off x="803275" y="4113530"/>
            <a:ext cx="2945765" cy="2744470"/>
          </a:xfrm>
          <a:prstGeom prst="rect">
            <a:avLst/>
          </a:prstGeom>
        </p:spPr>
      </p:pic>
      <p:pic>
        <p:nvPicPr>
          <p:cNvPr id="11" name="图片 10" descr="图片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980" y="2571115"/>
            <a:ext cx="3889375" cy="9328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bb25472f3def6307a1a9227955f6f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030" y="-114300"/>
            <a:ext cx="4541520" cy="6858000"/>
          </a:xfrm>
          <a:prstGeom prst="rect">
            <a:avLst/>
          </a:prstGeom>
        </p:spPr>
      </p:pic>
      <p:pic>
        <p:nvPicPr>
          <p:cNvPr id="5" name="图片 4" descr="05f72c927151a9f26c43a7a947261c6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5" y="0"/>
            <a:ext cx="454152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ff3f1cb38e704d287dde38bd4f41c5d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" y="0"/>
            <a:ext cx="4541520" cy="6858000"/>
          </a:xfrm>
          <a:prstGeom prst="rect">
            <a:avLst/>
          </a:prstGeom>
        </p:spPr>
      </p:pic>
      <p:pic>
        <p:nvPicPr>
          <p:cNvPr id="6" name="图片 5" descr="10158PICw8zq3g88EWMbF_PIC20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55" y="-190500"/>
            <a:ext cx="512953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" y="776605"/>
            <a:ext cx="1766570" cy="5003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60" y="2964180"/>
            <a:ext cx="1864995" cy="13989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b="18919"/>
          <a:stretch>
            <a:fillRect/>
          </a:stretch>
        </p:blipFill>
        <p:spPr>
          <a:xfrm>
            <a:off x="3781425" y="2847340"/>
            <a:ext cx="1981200" cy="16065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475" y="2729865"/>
            <a:ext cx="1724025" cy="17240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2964180"/>
            <a:ext cx="1580515" cy="15805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874520" y="5218430"/>
            <a:ext cx="8641080" cy="4781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hangingPunct="0">
              <a:lnSpc>
                <a:spcPct val="140000"/>
              </a:lnSpc>
            </a:pPr>
            <a:r>
              <a:rPr lang="zh-CN" altLang="en-US"/>
              <a:t>超大牛皮纸袋，丙烯或者水粉颜料，水粉笔，丙烯笔画细节，泡沫板做一些立体</a:t>
            </a:r>
            <a:r>
              <a:rPr lang="zh-CN" altLang="en-US"/>
              <a:t>效果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字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" y="763270"/>
            <a:ext cx="1657985" cy="494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431290"/>
            <a:ext cx="3048635" cy="4373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95" y="1483995"/>
            <a:ext cx="3876675" cy="42672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912985" y="1609725"/>
            <a:ext cx="1974215" cy="125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hangingPunct="0">
              <a:lnSpc>
                <a:spcPct val="140000"/>
              </a:lnSpc>
            </a:pPr>
            <a:r>
              <a:rPr lang="zh-CN" altLang="en-US"/>
              <a:t>最好嘴部镂空，给小朋友视野，透气的</a:t>
            </a:r>
            <a:r>
              <a:rPr lang="zh-CN" altLang="en-US"/>
              <a:t>地方</a:t>
            </a:r>
            <a:endParaRPr lang="zh-CN" altLang="en-US"/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8094980" y="2057400"/>
            <a:ext cx="1724025" cy="7239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 flipV="1">
            <a:off x="8183880" y="2470150"/>
            <a:ext cx="1882775" cy="16351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0123805" y="4041775"/>
            <a:ext cx="1974215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hangingPunct="0">
              <a:lnSpc>
                <a:spcPct val="140000"/>
              </a:lnSpc>
            </a:pPr>
            <a:r>
              <a:rPr lang="zh-CN" altLang="en-US"/>
              <a:t>泡沫板使用</a:t>
            </a:r>
            <a:r>
              <a:rPr lang="zh-CN" altLang="en-US"/>
              <a:t>处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88515" y="6102350"/>
            <a:ext cx="6840855" cy="478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hangingPunct="0">
              <a:lnSpc>
                <a:spcPct val="140000"/>
              </a:lnSpc>
            </a:pPr>
            <a:r>
              <a:rPr lang="zh-CN" altLang="en-US"/>
              <a:t>造型能力差的小朋友</a:t>
            </a:r>
            <a:r>
              <a:rPr lang="en-US" altLang="zh-CN"/>
              <a:t>(3-4)</a:t>
            </a:r>
            <a:r>
              <a:rPr lang="zh-CN" altLang="en-US"/>
              <a:t>可以提前画好线条造型，小朋友负责</a:t>
            </a:r>
            <a:r>
              <a:rPr lang="zh-CN" altLang="en-US"/>
              <a:t>涂色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730" y="1749425"/>
            <a:ext cx="5591175" cy="1552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字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779145"/>
            <a:ext cx="2712720" cy="494030"/>
          </a:xfrm>
          <a:prstGeom prst="rect">
            <a:avLst/>
          </a:prstGeom>
        </p:spPr>
      </p:pic>
      <p:pic>
        <p:nvPicPr>
          <p:cNvPr id="3" name="11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33525" y="1273175"/>
            <a:ext cx="9125585" cy="5132705"/>
          </a:xfrm>
          <a:prstGeom prst="rect">
            <a:avLst/>
          </a:prstGeom>
        </p:spPr>
      </p:pic>
      <p:pic>
        <p:nvPicPr>
          <p:cNvPr id="5" name="图片 4" descr="图片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420" y="609600"/>
            <a:ext cx="5218430" cy="37211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字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774065"/>
            <a:ext cx="1548130" cy="494030"/>
          </a:xfrm>
          <a:prstGeom prst="rect">
            <a:avLst/>
          </a:prstGeom>
        </p:spPr>
      </p:pic>
      <p:pic>
        <p:nvPicPr>
          <p:cNvPr id="35856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95" y="1736725"/>
            <a:ext cx="5278438" cy="3517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7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758" y="1771333"/>
            <a:ext cx="5222875" cy="3482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图片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230" y="5362575"/>
            <a:ext cx="10009505" cy="12007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33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84035" y="2125980"/>
            <a:ext cx="4427855" cy="41675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ae5683fcdd04937e189c9eca931cc7bd"/>
          <p:cNvPicPr>
            <a:picLocks noChangeAspect="1"/>
          </p:cNvPicPr>
          <p:nvPr/>
        </p:nvPicPr>
        <p:blipFill>
          <a:blip r:embed="rId4"/>
          <a:srcRect l="50251" t="74660" r="30924" b="8687"/>
          <a:stretch>
            <a:fillRect/>
          </a:stretch>
        </p:blipFill>
        <p:spPr>
          <a:xfrm>
            <a:off x="703580" y="1149350"/>
            <a:ext cx="662940" cy="5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片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405" y="1193800"/>
            <a:ext cx="4480560" cy="463550"/>
          </a:xfrm>
          <a:prstGeom prst="rect">
            <a:avLst/>
          </a:prstGeom>
        </p:spPr>
      </p:pic>
      <p:pic>
        <p:nvPicPr>
          <p:cNvPr id="8" name="图片 7" descr="图片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80" y="2047875"/>
            <a:ext cx="5742305" cy="407797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f53b3c1e074db0e4891a3c677c814e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-779780"/>
            <a:ext cx="7637780" cy="7637780"/>
          </a:xfrm>
          <a:prstGeom prst="rect">
            <a:avLst/>
          </a:prstGeom>
        </p:spPr>
      </p:pic>
      <p:pic>
        <p:nvPicPr>
          <p:cNvPr id="6" name="图片 5" descr="图片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05" y="1552575"/>
            <a:ext cx="6126480" cy="11277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971550"/>
            <a:ext cx="5783263" cy="4024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3" y="984250"/>
            <a:ext cx="3538537" cy="4016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图片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05" y="5429250"/>
            <a:ext cx="10972800" cy="4813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1152525"/>
            <a:ext cx="5459413" cy="3640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2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163" y="1152525"/>
            <a:ext cx="5464175" cy="36401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图片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" y="5153025"/>
            <a:ext cx="10607040" cy="6400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" y="796290"/>
            <a:ext cx="1657985" cy="524510"/>
          </a:xfrm>
          <a:prstGeom prst="rect">
            <a:avLst/>
          </a:prstGeom>
        </p:spPr>
      </p:pic>
      <p:pic>
        <p:nvPicPr>
          <p:cNvPr id="2" name="图片 1" descr="4f4085c9cc328f6628d0cc19b4ff4d5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2004695"/>
            <a:ext cx="4389755" cy="4853305"/>
          </a:xfrm>
          <a:prstGeom prst="rect">
            <a:avLst/>
          </a:prstGeom>
        </p:spPr>
      </p:pic>
      <p:pic>
        <p:nvPicPr>
          <p:cNvPr id="3" name="图片 2" descr="3322069d4a9aa18825f77b5850f33f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205" y="304165"/>
            <a:ext cx="1731645" cy="1394460"/>
          </a:xfrm>
          <a:prstGeom prst="rect">
            <a:avLst/>
          </a:prstGeom>
        </p:spPr>
      </p:pic>
      <p:pic>
        <p:nvPicPr>
          <p:cNvPr id="9" name="图片 8" descr="ae5683fcdd04937e189c9eca931cc7bd"/>
          <p:cNvPicPr>
            <a:picLocks noChangeAspect="1"/>
          </p:cNvPicPr>
          <p:nvPr/>
        </p:nvPicPr>
        <p:blipFill>
          <a:blip r:embed="rId5"/>
          <a:srcRect l="50251" t="74660" r="30924" b="8687"/>
          <a:stretch>
            <a:fillRect/>
          </a:stretch>
        </p:blipFill>
        <p:spPr>
          <a:xfrm>
            <a:off x="4804410" y="2997200"/>
            <a:ext cx="662940" cy="5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ae5683fcdd04937e189c9eca931cc7bd"/>
          <p:cNvPicPr>
            <a:picLocks noChangeAspect="1"/>
          </p:cNvPicPr>
          <p:nvPr/>
        </p:nvPicPr>
        <p:blipFill>
          <a:blip r:embed="rId5"/>
          <a:srcRect l="50251" t="74660" r="30924" b="8687"/>
          <a:stretch>
            <a:fillRect/>
          </a:stretch>
        </p:blipFill>
        <p:spPr>
          <a:xfrm>
            <a:off x="4804410" y="4177030"/>
            <a:ext cx="662940" cy="5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图片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505" y="923925"/>
            <a:ext cx="6991985" cy="694690"/>
          </a:xfrm>
          <a:prstGeom prst="rect">
            <a:avLst/>
          </a:prstGeom>
        </p:spPr>
      </p:pic>
      <p:pic>
        <p:nvPicPr>
          <p:cNvPr id="12" name="图片 11" descr="图片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7350" y="2997200"/>
            <a:ext cx="5212080" cy="203009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4"/>
          <p:cNvPicPr>
            <a:picLocks noChangeAspect="1"/>
          </p:cNvPicPr>
          <p:nvPr/>
        </p:nvPicPr>
        <p:blipFill>
          <a:blip r:embed="rId2"/>
          <a:srcRect r="34974"/>
          <a:stretch>
            <a:fillRect/>
          </a:stretch>
        </p:blipFill>
        <p:spPr>
          <a:xfrm>
            <a:off x="371475" y="802005"/>
            <a:ext cx="1470660" cy="4864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614035" y="492125"/>
            <a:ext cx="1097280" cy="4781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hangingPunct="0">
              <a:lnSpc>
                <a:spcPct val="140000"/>
              </a:lnSpc>
            </a:pP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元素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参考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0" name="图片 19" descr="0f8ef5539f912_2323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1448435"/>
            <a:ext cx="2391410" cy="2391410"/>
          </a:xfrm>
          <a:prstGeom prst="rect">
            <a:avLst/>
          </a:prstGeom>
        </p:spPr>
      </p:pic>
      <p:pic>
        <p:nvPicPr>
          <p:cNvPr id="23" name="图片 22" descr="27fb480914f66965690daba5df1ab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735" y="802005"/>
            <a:ext cx="3714750" cy="3714750"/>
          </a:xfrm>
          <a:prstGeom prst="rect">
            <a:avLst/>
          </a:prstGeom>
        </p:spPr>
      </p:pic>
      <p:pic>
        <p:nvPicPr>
          <p:cNvPr id="25" name="图片 24" descr="af8333d53e40f0f22c0e0972aaac95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05" y="3638550"/>
            <a:ext cx="3476625" cy="3476625"/>
          </a:xfrm>
          <a:prstGeom prst="rect">
            <a:avLst/>
          </a:prstGeom>
        </p:spPr>
      </p:pic>
      <p:pic>
        <p:nvPicPr>
          <p:cNvPr id="27" name="图片 26" descr="5c2e024ba706328052363c5baa17f31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330" y="1224280"/>
            <a:ext cx="3077210" cy="3077210"/>
          </a:xfrm>
          <a:prstGeom prst="rect">
            <a:avLst/>
          </a:prstGeom>
        </p:spPr>
      </p:pic>
      <p:pic>
        <p:nvPicPr>
          <p:cNvPr id="28" name="图片 27" descr="6b7d51579619a96e67d14c22482656a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165" y="3399790"/>
            <a:ext cx="2214880" cy="3211830"/>
          </a:xfrm>
          <a:prstGeom prst="rect">
            <a:avLst/>
          </a:prstGeom>
        </p:spPr>
      </p:pic>
      <p:pic>
        <p:nvPicPr>
          <p:cNvPr id="29" name="图片 28" descr="0632f4eeebd1cc90667ddd1f5706bb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095" y="4485640"/>
            <a:ext cx="2239010" cy="223901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DOC_GUID" val="{201a89fc-b8c5-4e22-b10f-92a2ea6a65c4}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p="http://schemas.openxmlformats.org/presentationml/2006/main">
  <p:tag name="KSO_WM_SPECIAL_SOURCE" val="bdnull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840*3696*690*69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.xml><?xml version="1.0" encoding="utf-8"?>
<p:tagLst xmlns:p="http://schemas.openxmlformats.org/presentationml/2006/main">
  <p:tag name="KSO_WM_UNIT_PLACING_PICTURE_USER_VIEWPORT" val="{&quot;height&quot;:6563,&quot;width&quot;:6973}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WPS 演示</Application>
  <PresentationFormat>宽屏</PresentationFormat>
  <Paragraphs>10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等线</vt:lpstr>
      <vt:lpstr>汉仪中等线KW</vt:lpstr>
      <vt:lpstr>Calibri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Nicole</cp:lastModifiedBy>
  <cp:revision>582</cp:revision>
  <dcterms:created xsi:type="dcterms:W3CDTF">2023-06-01T04:11:42Z</dcterms:created>
  <dcterms:modified xsi:type="dcterms:W3CDTF">2023-06-01T04:11:42Z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2052-5.3.0.7872</vt:lpwstr>
  </property>
  <property fmtid="{D5CDD505-2E9C-101B-9397-08002B2CF9AE}" pid="3" name="ICV">
    <vt:lpwstr>A9BF8916D5EC4EBCB7C09D287FAD2D5E</vt:lpwstr>
  </property>
</Properties>
</file>